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4"/>
  </p:notesMasterIdLst>
  <p:handoutMasterIdLst>
    <p:handoutMasterId r:id="rId15"/>
  </p:handoutMasterIdLst>
  <p:sldIdLst>
    <p:sldId id="256" r:id="rId6"/>
    <p:sldId id="267" r:id="rId7"/>
    <p:sldId id="307" r:id="rId8"/>
    <p:sldId id="310" r:id="rId9"/>
    <p:sldId id="311" r:id="rId10"/>
    <p:sldId id="308" r:id="rId11"/>
    <p:sldId id="309" r:id="rId12"/>
    <p:sldId id="273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F07B12-FAE0-28AD-E538-EEDF72EBCEF7}" name="Noyan, Alican" initials="NA" userId="S::noyan.a@buas.nl::f2106684-872a-4b1d-b983-18c991c41330" providerId="AD"/>
  <p188:author id="{A9878740-8B24-E015-19E6-4C2DC5D6CC7C}" name="Bhushan, Nitin" initials="BN" userId="S::bhushan.n@buas.nl::b70ad1ac-80f8-452d-97e3-49086ae68978" providerId="AD"/>
  <p188:author id="{340C3EA1-4802-6F83-FF26-A8A3A773991A}" name="Heijligers, Bram" initials="HB" userId="S::heijligers.b@buas.nl::5cef929d-ecf9-4fca-bf12-bc5ee065fc99" providerId="AD"/>
  <p188:author id="{069542DF-FD5F-DFCE-64EB-70A6D63387E4}" name="Kozlova, Zhanna" initials="KZ" userId="S::kozlova.z@buas.nl::8d63d5a7-3991-4693-b13a-8e2a489aa3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6789D2-78F9-4625-ABD3-A87CF2BD9648}" v="32" dt="2024-02-06T13:32:11.774"/>
    <p1510:client id="{ACD2F8A1-E314-43BE-9046-5D2A47C68EA6}" v="35" dt="2024-02-06T09:47:05.188"/>
    <p1510:client id="{CFCCADF5-57C1-4043-8714-A2BAF72EE74E}" v="14" dt="2024-02-06T13:34:30.057"/>
    <p1510:client id="{D6DE07F2-FD4C-4742-9828-A3AD5CA31E0B}" v="180" dt="2024-02-06T13:18:33.458"/>
    <p1510:client id="{DD1C55B1-15BC-4A06-888E-B28DB229B1DF}" v="1" dt="2024-02-07T10:17:55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erck, Irene van" userId="S::blerck.i@buas.nl::a459afc0-a645-4902-97f4-db4ffab93732" providerId="AD" clId="Web-{3CC08FA9-4891-4BD6-B981-A988A259027F}"/>
    <pc:docChg chg="modSld sldOrd">
      <pc:chgData name="Blerck, Irene van" userId="S::blerck.i@buas.nl::a459afc0-a645-4902-97f4-db4ffab93732" providerId="AD" clId="Web-{3CC08FA9-4891-4BD6-B981-A988A259027F}" dt="2024-01-17T11:31:28.811" v="469" actId="20577"/>
      <pc:docMkLst>
        <pc:docMk/>
      </pc:docMkLst>
      <pc:sldChg chg="modSp ord">
        <pc:chgData name="Blerck, Irene van" userId="S::blerck.i@buas.nl::a459afc0-a645-4902-97f4-db4ffab93732" providerId="AD" clId="Web-{3CC08FA9-4891-4BD6-B981-A988A259027F}" dt="2024-01-17T11:31:28.811" v="469" actId="20577"/>
        <pc:sldMkLst>
          <pc:docMk/>
          <pc:sldMk cId="2099578316" sldId="306"/>
        </pc:sldMkLst>
        <pc:spChg chg="mod">
          <ac:chgData name="Blerck, Irene van" userId="S::blerck.i@buas.nl::a459afc0-a645-4902-97f4-db4ffab93732" providerId="AD" clId="Web-{3CC08FA9-4891-4BD6-B981-A988A259027F}" dt="2024-01-17T11:27:23.850" v="428" actId="20577"/>
          <ac:spMkLst>
            <pc:docMk/>
            <pc:sldMk cId="2099578316" sldId="306"/>
            <ac:spMk id="8" creationId="{49EFD80A-BD39-E443-B3AE-61D6EEB72177}"/>
          </ac:spMkLst>
        </pc:spChg>
        <pc:spChg chg="mod">
          <ac:chgData name="Blerck, Irene van" userId="S::blerck.i@buas.nl::a459afc0-a645-4902-97f4-db4ffab93732" providerId="AD" clId="Web-{3CC08FA9-4891-4BD6-B981-A988A259027F}" dt="2024-01-17T11:31:28.811" v="469" actId="20577"/>
          <ac:spMkLst>
            <pc:docMk/>
            <pc:sldMk cId="2099578316" sldId="306"/>
            <ac:spMk id="9" creationId="{4013CABD-8215-8049-872C-2247EFA09829}"/>
          </ac:spMkLst>
        </pc:spChg>
      </pc:sldChg>
    </pc:docChg>
  </pc:docChgLst>
  <pc:docChgLst>
    <pc:chgData name="Soares De Lima, Edirlei" userId="S::soaresdelima.e@buas.nl::269f3dd7-37bb-44a0-946b-7d3cbe74f18e" providerId="AD" clId="Web-{CFCCADF5-57C1-4043-8714-A2BAF72EE74E}"/>
    <pc:docChg chg="modSld">
      <pc:chgData name="Soares De Lima, Edirlei" userId="S::soaresdelima.e@buas.nl::269f3dd7-37bb-44a0-946b-7d3cbe74f18e" providerId="AD" clId="Web-{CFCCADF5-57C1-4043-8714-A2BAF72EE74E}" dt="2024-02-06T13:34:30.057" v="13" actId="20577"/>
      <pc:docMkLst>
        <pc:docMk/>
      </pc:docMkLst>
      <pc:sldChg chg="modSp">
        <pc:chgData name="Soares De Lima, Edirlei" userId="S::soaresdelima.e@buas.nl::269f3dd7-37bb-44a0-946b-7d3cbe74f18e" providerId="AD" clId="Web-{CFCCADF5-57C1-4043-8714-A2BAF72EE74E}" dt="2024-02-06T13:33:25.368" v="2" actId="20577"/>
        <pc:sldMkLst>
          <pc:docMk/>
          <pc:sldMk cId="1764014620" sldId="267"/>
        </pc:sldMkLst>
        <pc:spChg chg="mod">
          <ac:chgData name="Soares De Lima, Edirlei" userId="S::soaresdelima.e@buas.nl::269f3dd7-37bb-44a0-946b-7d3cbe74f18e" providerId="AD" clId="Web-{CFCCADF5-57C1-4043-8714-A2BAF72EE74E}" dt="2024-02-06T13:33:25.368" v="2" actId="20577"/>
          <ac:spMkLst>
            <pc:docMk/>
            <pc:sldMk cId="1764014620" sldId="267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4:18.104" v="11" actId="20577"/>
        <pc:sldMkLst>
          <pc:docMk/>
          <pc:sldMk cId="2099578316" sldId="306"/>
        </pc:sldMkLst>
        <pc:spChg chg="mod">
          <ac:chgData name="Soares De Lima, Edirlei" userId="S::soaresdelima.e@buas.nl::269f3dd7-37bb-44a0-946b-7d3cbe74f18e" providerId="AD" clId="Web-{CFCCADF5-57C1-4043-8714-A2BAF72EE74E}" dt="2024-02-06T13:34:18.104" v="11" actId="20577"/>
          <ac:spMkLst>
            <pc:docMk/>
            <pc:sldMk cId="2099578316" sldId="306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3:37.087" v="4" actId="20577"/>
        <pc:sldMkLst>
          <pc:docMk/>
          <pc:sldMk cId="2983146817" sldId="307"/>
        </pc:sldMkLst>
        <pc:spChg chg="mod">
          <ac:chgData name="Soares De Lima, Edirlei" userId="S::soaresdelima.e@buas.nl::269f3dd7-37bb-44a0-946b-7d3cbe74f18e" providerId="AD" clId="Web-{CFCCADF5-57C1-4043-8714-A2BAF72EE74E}" dt="2024-02-06T13:33:37.087" v="4" actId="20577"/>
          <ac:spMkLst>
            <pc:docMk/>
            <pc:sldMk cId="2983146817" sldId="307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4:25.885" v="12" actId="20577"/>
        <pc:sldMkLst>
          <pc:docMk/>
          <pc:sldMk cId="2248795968" sldId="308"/>
        </pc:sldMkLst>
        <pc:spChg chg="mod">
          <ac:chgData name="Soares De Lima, Edirlei" userId="S::soaresdelima.e@buas.nl::269f3dd7-37bb-44a0-946b-7d3cbe74f18e" providerId="AD" clId="Web-{CFCCADF5-57C1-4043-8714-A2BAF72EE74E}" dt="2024-02-06T13:34:25.885" v="12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4:30.057" v="13" actId="20577"/>
        <pc:sldMkLst>
          <pc:docMk/>
          <pc:sldMk cId="3952306092" sldId="309"/>
        </pc:sldMkLst>
        <pc:spChg chg="mod">
          <ac:chgData name="Soares De Lima, Edirlei" userId="S::soaresdelima.e@buas.nl::269f3dd7-37bb-44a0-946b-7d3cbe74f18e" providerId="AD" clId="Web-{CFCCADF5-57C1-4043-8714-A2BAF72EE74E}" dt="2024-02-06T13:34:30.057" v="13" actId="20577"/>
          <ac:spMkLst>
            <pc:docMk/>
            <pc:sldMk cId="3952306092" sldId="309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3:45.306" v="6" actId="20577"/>
        <pc:sldMkLst>
          <pc:docMk/>
          <pc:sldMk cId="1487706606" sldId="310"/>
        </pc:sldMkLst>
        <pc:spChg chg="mod">
          <ac:chgData name="Soares De Lima, Edirlei" userId="S::soaresdelima.e@buas.nl::269f3dd7-37bb-44a0-946b-7d3cbe74f18e" providerId="AD" clId="Web-{CFCCADF5-57C1-4043-8714-A2BAF72EE74E}" dt="2024-02-06T13:33:45.306" v="6" actId="20577"/>
          <ac:spMkLst>
            <pc:docMk/>
            <pc:sldMk cId="1487706606" sldId="310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3:57.712" v="8" actId="20577"/>
        <pc:sldMkLst>
          <pc:docMk/>
          <pc:sldMk cId="396914332" sldId="311"/>
        </pc:sldMkLst>
        <pc:spChg chg="mod">
          <ac:chgData name="Soares De Lima, Edirlei" userId="S::soaresdelima.e@buas.nl::269f3dd7-37bb-44a0-946b-7d3cbe74f18e" providerId="AD" clId="Web-{CFCCADF5-57C1-4043-8714-A2BAF72EE74E}" dt="2024-02-06T13:33:57.712" v="8" actId="20577"/>
          <ac:spMkLst>
            <pc:docMk/>
            <pc:sldMk cId="396914332" sldId="311"/>
            <ac:spMk id="9" creationId="{4013CABD-8215-8049-872C-2247EFA09829}"/>
          </ac:spMkLst>
        </pc:spChg>
      </pc:sldChg>
    </pc:docChg>
  </pc:docChgLst>
  <pc:docChgLst>
    <pc:chgData name="Kozlova, Zhanna" userId="S::kozlova.z@buas.nl::8d63d5a7-3991-4693-b13a-8e2a489aa357" providerId="AD" clId="Web-{D6DE07F2-FD4C-4742-9828-A3AD5CA31E0B}"/>
    <pc:docChg chg="modSld">
      <pc:chgData name="Kozlova, Zhanna" userId="S::kozlova.z@buas.nl::8d63d5a7-3991-4693-b13a-8e2a489aa357" providerId="AD" clId="Web-{D6DE07F2-FD4C-4742-9828-A3AD5CA31E0B}" dt="2024-02-06T13:18:33.458" v="174" actId="20577"/>
      <pc:docMkLst>
        <pc:docMk/>
      </pc:docMkLst>
      <pc:sldChg chg="addSp modSp">
        <pc:chgData name="Kozlova, Zhanna" userId="S::kozlova.z@buas.nl::8d63d5a7-3991-4693-b13a-8e2a489aa357" providerId="AD" clId="Web-{D6DE07F2-FD4C-4742-9828-A3AD5CA31E0B}" dt="2024-02-06T13:18:33.458" v="174" actId="20577"/>
        <pc:sldMkLst>
          <pc:docMk/>
          <pc:sldMk cId="1764014620" sldId="267"/>
        </pc:sldMkLst>
        <pc:spChg chg="mod">
          <ac:chgData name="Kozlova, Zhanna" userId="S::kozlova.z@buas.nl::8d63d5a7-3991-4693-b13a-8e2a489aa357" providerId="AD" clId="Web-{D6DE07F2-FD4C-4742-9828-A3AD5CA31E0B}" dt="2024-02-06T13:18:33.458" v="174" actId="20577"/>
          <ac:spMkLst>
            <pc:docMk/>
            <pc:sldMk cId="1764014620" sldId="267"/>
            <ac:spMk id="9" creationId="{4013CABD-8215-8049-872C-2247EFA09829}"/>
          </ac:spMkLst>
        </pc:spChg>
        <pc:picChg chg="add mod">
          <ac:chgData name="Kozlova, Zhanna" userId="S::kozlova.z@buas.nl::8d63d5a7-3991-4693-b13a-8e2a489aa357" providerId="AD" clId="Web-{D6DE07F2-FD4C-4742-9828-A3AD5CA31E0B}" dt="2024-02-06T13:18:04.113" v="166" actId="1076"/>
          <ac:picMkLst>
            <pc:docMk/>
            <pc:sldMk cId="1764014620" sldId="267"/>
            <ac:picMk id="2" creationId="{837DAAFC-5AE0-DA20-53A9-524B44A2316E}"/>
          </ac:picMkLst>
        </pc:picChg>
      </pc:sldChg>
    </pc:docChg>
  </pc:docChgLst>
  <pc:docChgLst>
    <pc:chgData name="Soares De Lima, Edirlei" userId="S::soaresdelima.e@buas.nl::269f3dd7-37bb-44a0-946b-7d3cbe74f18e" providerId="AD" clId="Web-{65496F67-D7B8-0911-1148-852639758B51}"/>
    <pc:docChg chg="modSld">
      <pc:chgData name="Soares De Lima, Edirlei" userId="S::soaresdelima.e@buas.nl::269f3dd7-37bb-44a0-946b-7d3cbe74f18e" providerId="AD" clId="Web-{65496F67-D7B8-0911-1148-852639758B51}" dt="2024-01-17T13:42:44.767" v="1" actId="20577"/>
      <pc:docMkLst>
        <pc:docMk/>
      </pc:docMkLst>
      <pc:sldChg chg="modSp">
        <pc:chgData name="Soares De Lima, Edirlei" userId="S::soaresdelima.e@buas.nl::269f3dd7-37bb-44a0-946b-7d3cbe74f18e" providerId="AD" clId="Web-{65496F67-D7B8-0911-1148-852639758B51}" dt="2024-01-17T13:42:44.767" v="1" actId="20577"/>
        <pc:sldMkLst>
          <pc:docMk/>
          <pc:sldMk cId="2099578316" sldId="306"/>
        </pc:sldMkLst>
        <pc:spChg chg="mod">
          <ac:chgData name="Soares De Lima, Edirlei" userId="S::soaresdelima.e@buas.nl::269f3dd7-37bb-44a0-946b-7d3cbe74f18e" providerId="AD" clId="Web-{65496F67-D7B8-0911-1148-852639758B51}" dt="2024-01-17T13:42:44.767" v="1" actId="20577"/>
          <ac:spMkLst>
            <pc:docMk/>
            <pc:sldMk cId="2099578316" sldId="306"/>
            <ac:spMk id="9" creationId="{4013CABD-8215-8049-872C-2247EFA09829}"/>
          </ac:spMkLst>
        </pc:spChg>
      </pc:sldChg>
    </pc:docChg>
  </pc:docChgLst>
  <pc:docChgLst>
    <pc:chgData name="Soares De Lima, Edirlei" userId="S::soaresdelima.e@buas.nl::269f3dd7-37bb-44a0-946b-7d3cbe74f18e" providerId="AD" clId="Web-{AC6789D2-78F9-4625-ABD3-A87CF2BD9648}"/>
    <pc:docChg chg="modSld">
      <pc:chgData name="Soares De Lima, Edirlei" userId="S::soaresdelima.e@buas.nl::269f3dd7-37bb-44a0-946b-7d3cbe74f18e" providerId="AD" clId="Web-{AC6789D2-78F9-4625-ABD3-A87CF2BD9648}" dt="2024-02-06T13:32:11.774" v="29" actId="20577"/>
      <pc:docMkLst>
        <pc:docMk/>
      </pc:docMkLst>
      <pc:sldChg chg="modSp">
        <pc:chgData name="Soares De Lima, Edirlei" userId="S::soaresdelima.e@buas.nl::269f3dd7-37bb-44a0-946b-7d3cbe74f18e" providerId="AD" clId="Web-{AC6789D2-78F9-4625-ABD3-A87CF2BD9648}" dt="2024-02-06T13:31:15.804" v="21" actId="20577"/>
        <pc:sldMkLst>
          <pc:docMk/>
          <pc:sldMk cId="1764014620" sldId="267"/>
        </pc:sldMkLst>
        <pc:spChg chg="mod">
          <ac:chgData name="Soares De Lima, Edirlei" userId="S::soaresdelima.e@buas.nl::269f3dd7-37bb-44a0-946b-7d3cbe74f18e" providerId="AD" clId="Web-{AC6789D2-78F9-4625-ABD3-A87CF2BD9648}" dt="2024-02-06T13:31:15.804" v="21" actId="20577"/>
          <ac:spMkLst>
            <pc:docMk/>
            <pc:sldMk cId="1764014620" sldId="267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1:55.492" v="27" actId="20577"/>
        <pc:sldMkLst>
          <pc:docMk/>
          <pc:sldMk cId="2099578316" sldId="306"/>
        </pc:sldMkLst>
        <pc:spChg chg="mod">
          <ac:chgData name="Soares De Lima, Edirlei" userId="S::soaresdelima.e@buas.nl::269f3dd7-37bb-44a0-946b-7d3cbe74f18e" providerId="AD" clId="Web-{AC6789D2-78F9-4625-ABD3-A87CF2BD9648}" dt="2024-02-06T13:31:55.492" v="27" actId="20577"/>
          <ac:spMkLst>
            <pc:docMk/>
            <pc:sldMk cId="2099578316" sldId="306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1:04.960" v="19" actId="20577"/>
        <pc:sldMkLst>
          <pc:docMk/>
          <pc:sldMk cId="2983146817" sldId="307"/>
        </pc:sldMkLst>
        <pc:spChg chg="mod">
          <ac:chgData name="Soares De Lima, Edirlei" userId="S::soaresdelima.e@buas.nl::269f3dd7-37bb-44a0-946b-7d3cbe74f18e" providerId="AD" clId="Web-{AC6789D2-78F9-4625-ABD3-A87CF2BD9648}" dt="2024-02-06T13:31:04.960" v="19" actId="20577"/>
          <ac:spMkLst>
            <pc:docMk/>
            <pc:sldMk cId="2983146817" sldId="307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2:04.274" v="28" actId="20577"/>
        <pc:sldMkLst>
          <pc:docMk/>
          <pc:sldMk cId="2248795968" sldId="308"/>
        </pc:sldMkLst>
        <pc:spChg chg="mod">
          <ac:chgData name="Soares De Lima, Edirlei" userId="S::soaresdelima.e@buas.nl::269f3dd7-37bb-44a0-946b-7d3cbe74f18e" providerId="AD" clId="Web-{AC6789D2-78F9-4625-ABD3-A87CF2BD9648}" dt="2024-02-06T13:32:04.274" v="28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2:11.774" v="29" actId="20577"/>
        <pc:sldMkLst>
          <pc:docMk/>
          <pc:sldMk cId="3952306092" sldId="309"/>
        </pc:sldMkLst>
        <pc:spChg chg="mod">
          <ac:chgData name="Soares De Lima, Edirlei" userId="S::soaresdelima.e@buas.nl::269f3dd7-37bb-44a0-946b-7d3cbe74f18e" providerId="AD" clId="Web-{AC6789D2-78F9-4625-ABD3-A87CF2BD9648}" dt="2024-02-06T13:32:11.774" v="29" actId="20577"/>
          <ac:spMkLst>
            <pc:docMk/>
            <pc:sldMk cId="3952306092" sldId="309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0:47.850" v="16" actId="20577"/>
        <pc:sldMkLst>
          <pc:docMk/>
          <pc:sldMk cId="1487706606" sldId="310"/>
        </pc:sldMkLst>
        <pc:spChg chg="mod">
          <ac:chgData name="Soares De Lima, Edirlei" userId="S::soaresdelima.e@buas.nl::269f3dd7-37bb-44a0-946b-7d3cbe74f18e" providerId="AD" clId="Web-{AC6789D2-78F9-4625-ABD3-A87CF2BD9648}" dt="2024-02-06T13:30:47.850" v="16" actId="20577"/>
          <ac:spMkLst>
            <pc:docMk/>
            <pc:sldMk cId="1487706606" sldId="310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0:39.772" v="14" actId="20577"/>
        <pc:sldMkLst>
          <pc:docMk/>
          <pc:sldMk cId="396914332" sldId="311"/>
        </pc:sldMkLst>
        <pc:spChg chg="mod">
          <ac:chgData name="Soares De Lima, Edirlei" userId="S::soaresdelima.e@buas.nl::269f3dd7-37bb-44a0-946b-7d3cbe74f18e" providerId="AD" clId="Web-{AC6789D2-78F9-4625-ABD3-A87CF2BD9648}" dt="2024-02-06T13:30:39.772" v="14" actId="20577"/>
          <ac:spMkLst>
            <pc:docMk/>
            <pc:sldMk cId="396914332" sldId="311"/>
            <ac:spMk id="9" creationId="{4013CABD-8215-8049-872C-2247EFA09829}"/>
          </ac:spMkLst>
        </pc:spChg>
      </pc:sldChg>
    </pc:docChg>
  </pc:docChgLst>
  <pc:docChgLst>
    <pc:chgData name="Soares De Lima, Edirlei" userId="S::soaresdelima.e@buas.nl::269f3dd7-37bb-44a0-946b-7d3cbe74f18e" providerId="AD" clId="Web-{DD1C55B1-15BC-4A06-888E-B28DB229B1DF}"/>
    <pc:docChg chg="">
      <pc:chgData name="Soares De Lima, Edirlei" userId="S::soaresdelima.e@buas.nl::269f3dd7-37bb-44a0-946b-7d3cbe74f18e" providerId="AD" clId="Web-{DD1C55B1-15BC-4A06-888E-B28DB229B1DF}" dt="2024-02-07T10:17:55.229" v="0"/>
      <pc:docMkLst>
        <pc:docMk/>
      </pc:docMkLst>
      <pc:sldChg chg="delCm">
        <pc:chgData name="Soares De Lima, Edirlei" userId="S::soaresdelima.e@buas.nl::269f3dd7-37bb-44a0-946b-7d3cbe74f18e" providerId="AD" clId="Web-{DD1C55B1-15BC-4A06-888E-B28DB229B1DF}" dt="2024-02-07T10:17:55.229" v="0"/>
        <pc:sldMkLst>
          <pc:docMk/>
          <pc:sldMk cId="989191781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oares De Lima, Edirlei" userId="S::soaresdelima.e@buas.nl::269f3dd7-37bb-44a0-946b-7d3cbe74f18e" providerId="AD" clId="Web-{DD1C55B1-15BC-4A06-888E-B28DB229B1DF}" dt="2024-02-07T10:17:55.229" v="0"/>
              <pc2:cmMkLst xmlns:pc2="http://schemas.microsoft.com/office/powerpoint/2019/9/main/command">
                <pc:docMk/>
                <pc:sldMk cId="989191781" sldId="256"/>
                <pc2:cmMk id="{A01A8BE2-E0AB-4125-9A4E-F4F91E9C11D0}"/>
              </pc2:cmMkLst>
            </pc226:cmChg>
          </p:ext>
        </pc:extLst>
      </pc:sldChg>
    </pc:docChg>
  </pc:docChgLst>
  <pc:docChgLst>
    <pc:chgData name="Neggers, Margot" userId="S::neggers.m@buas.nl::3bcd2123-228a-41cb-b754-da0ecd63aac0" providerId="AD" clId="Web-{7502FA72-F6C5-4D9D-BA8A-CE20889DC373}"/>
    <pc:docChg chg="modSld">
      <pc:chgData name="Neggers, Margot" userId="S::neggers.m@buas.nl::3bcd2123-228a-41cb-b754-da0ecd63aac0" providerId="AD" clId="Web-{7502FA72-F6C5-4D9D-BA8A-CE20889DC373}" dt="2024-01-18T10:28:44.444" v="172" actId="20577"/>
      <pc:docMkLst>
        <pc:docMk/>
      </pc:docMkLst>
      <pc:sldChg chg="modSp">
        <pc:chgData name="Neggers, Margot" userId="S::neggers.m@buas.nl::3bcd2123-228a-41cb-b754-da0ecd63aac0" providerId="AD" clId="Web-{7502FA72-F6C5-4D9D-BA8A-CE20889DC373}" dt="2024-01-18T10:28:21.177" v="144" actId="20577"/>
        <pc:sldMkLst>
          <pc:docMk/>
          <pc:sldMk cId="2248795968" sldId="308"/>
        </pc:sldMkLst>
        <pc:spChg chg="mod">
          <ac:chgData name="Neggers, Margot" userId="S::neggers.m@buas.nl::3bcd2123-228a-41cb-b754-da0ecd63aac0" providerId="AD" clId="Web-{7502FA72-F6C5-4D9D-BA8A-CE20889DC373}" dt="2024-01-18T10:28:21.177" v="144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modSp">
        <pc:chgData name="Neggers, Margot" userId="S::neggers.m@buas.nl::3bcd2123-228a-41cb-b754-da0ecd63aac0" providerId="AD" clId="Web-{7502FA72-F6C5-4D9D-BA8A-CE20889DC373}" dt="2024-01-18T10:28:44.444" v="172" actId="20577"/>
        <pc:sldMkLst>
          <pc:docMk/>
          <pc:sldMk cId="3952306092" sldId="309"/>
        </pc:sldMkLst>
        <pc:spChg chg="mod">
          <ac:chgData name="Neggers, Margot" userId="S::neggers.m@buas.nl::3bcd2123-228a-41cb-b754-da0ecd63aac0" providerId="AD" clId="Web-{7502FA72-F6C5-4D9D-BA8A-CE20889DC373}" dt="2024-01-18T10:28:44.444" v="172" actId="20577"/>
          <ac:spMkLst>
            <pc:docMk/>
            <pc:sldMk cId="3952306092" sldId="309"/>
            <ac:spMk id="9" creationId="{4013CABD-8215-8049-872C-2247EFA09829}"/>
          </ac:spMkLst>
        </pc:spChg>
      </pc:sldChg>
    </pc:docChg>
  </pc:docChgLst>
  <pc:docChgLst>
    <pc:chgData name="Soares De Lima, Edirlei" userId="269f3dd7-37bb-44a0-946b-7d3cbe74f18e" providerId="ADAL" clId="{ACD2F8A1-E314-43BE-9046-5D2A47C68EA6}"/>
    <pc:docChg chg="undo custSel modSld">
      <pc:chgData name="Soares De Lima, Edirlei" userId="269f3dd7-37bb-44a0-946b-7d3cbe74f18e" providerId="ADAL" clId="{ACD2F8A1-E314-43BE-9046-5D2A47C68EA6}" dt="2024-02-06T09:47:05.188" v="32" actId="20577"/>
      <pc:docMkLst>
        <pc:docMk/>
      </pc:docMkLst>
      <pc:sldChg chg="modSp mod">
        <pc:chgData name="Soares De Lima, Edirlei" userId="269f3dd7-37bb-44a0-946b-7d3cbe74f18e" providerId="ADAL" clId="{ACD2F8A1-E314-43BE-9046-5D2A47C68EA6}" dt="2024-02-06T09:43:32.866" v="2" actId="108"/>
        <pc:sldMkLst>
          <pc:docMk/>
          <pc:sldMk cId="1764014620" sldId="267"/>
        </pc:sldMkLst>
        <pc:spChg chg="mod">
          <ac:chgData name="Soares De Lima, Edirlei" userId="269f3dd7-37bb-44a0-946b-7d3cbe74f18e" providerId="ADAL" clId="{ACD2F8A1-E314-43BE-9046-5D2A47C68EA6}" dt="2024-02-06T09:43:32.866" v="2" actId="108"/>
          <ac:spMkLst>
            <pc:docMk/>
            <pc:sldMk cId="1764014620" sldId="267"/>
            <ac:spMk id="9" creationId="{4013CABD-8215-8049-872C-2247EFA09829}"/>
          </ac:spMkLst>
        </pc:spChg>
      </pc:sldChg>
      <pc:sldChg chg="modSp mod">
        <pc:chgData name="Soares De Lima, Edirlei" userId="269f3dd7-37bb-44a0-946b-7d3cbe74f18e" providerId="ADAL" clId="{ACD2F8A1-E314-43BE-9046-5D2A47C68EA6}" dt="2024-02-06T09:46:14.340" v="26" actId="2711"/>
        <pc:sldMkLst>
          <pc:docMk/>
          <pc:sldMk cId="2904974988" sldId="273"/>
        </pc:sldMkLst>
        <pc:spChg chg="mod">
          <ac:chgData name="Soares De Lima, Edirlei" userId="269f3dd7-37bb-44a0-946b-7d3cbe74f18e" providerId="ADAL" clId="{ACD2F8A1-E314-43BE-9046-5D2A47C68EA6}" dt="2024-02-06T09:46:08.732" v="25" actId="790"/>
          <ac:spMkLst>
            <pc:docMk/>
            <pc:sldMk cId="2904974988" sldId="273"/>
            <ac:spMk id="5" creationId="{68009EC8-E9DE-2746-B629-E8E1C7F15288}"/>
          </ac:spMkLst>
        </pc:spChg>
        <pc:spChg chg="mod">
          <ac:chgData name="Soares De Lima, Edirlei" userId="269f3dd7-37bb-44a0-946b-7d3cbe74f18e" providerId="ADAL" clId="{ACD2F8A1-E314-43BE-9046-5D2A47C68EA6}" dt="2024-02-06T09:46:14.340" v="26" actId="2711"/>
          <ac:spMkLst>
            <pc:docMk/>
            <pc:sldMk cId="2904974988" sldId="273"/>
            <ac:spMk id="6" creationId="{3DBC3B0E-7707-0645-9528-558D358FE052}"/>
          </ac:spMkLst>
        </pc:spChg>
      </pc:sldChg>
      <pc:sldChg chg="modSp mod">
        <pc:chgData name="Soares De Lima, Edirlei" userId="269f3dd7-37bb-44a0-946b-7d3cbe74f18e" providerId="ADAL" clId="{ACD2F8A1-E314-43BE-9046-5D2A47C68EA6}" dt="2024-02-06T09:47:05.188" v="32" actId="20577"/>
        <pc:sldMkLst>
          <pc:docMk/>
          <pc:sldMk cId="2099578316" sldId="306"/>
        </pc:sldMkLst>
        <pc:spChg chg="mod">
          <ac:chgData name="Soares De Lima, Edirlei" userId="269f3dd7-37bb-44a0-946b-7d3cbe74f18e" providerId="ADAL" clId="{ACD2F8A1-E314-43BE-9046-5D2A47C68EA6}" dt="2024-02-06T09:47:05.188" v="32" actId="20577"/>
          <ac:spMkLst>
            <pc:docMk/>
            <pc:sldMk cId="2099578316" sldId="306"/>
            <ac:spMk id="9" creationId="{4013CABD-8215-8049-872C-2247EFA09829}"/>
          </ac:spMkLst>
        </pc:spChg>
      </pc:sldChg>
      <pc:sldChg chg="modSp mod">
        <pc:chgData name="Soares De Lima, Edirlei" userId="269f3dd7-37bb-44a0-946b-7d3cbe74f18e" providerId="ADAL" clId="{ACD2F8A1-E314-43BE-9046-5D2A47C68EA6}" dt="2024-02-06T09:46:37.821" v="28" actId="2711"/>
        <pc:sldMkLst>
          <pc:docMk/>
          <pc:sldMk cId="2983146817" sldId="307"/>
        </pc:sldMkLst>
        <pc:spChg chg="mod">
          <ac:chgData name="Soares De Lima, Edirlei" userId="269f3dd7-37bb-44a0-946b-7d3cbe74f18e" providerId="ADAL" clId="{ACD2F8A1-E314-43BE-9046-5D2A47C68EA6}" dt="2024-02-06T09:46:37.821" v="28" actId="2711"/>
          <ac:spMkLst>
            <pc:docMk/>
            <pc:sldMk cId="2983146817" sldId="307"/>
            <ac:spMk id="9" creationId="{4013CABD-8215-8049-872C-2247EFA09829}"/>
          </ac:spMkLst>
        </pc:spChg>
      </pc:sldChg>
      <pc:sldChg chg="modSp mod">
        <pc:chgData name="Soares De Lima, Edirlei" userId="269f3dd7-37bb-44a0-946b-7d3cbe74f18e" providerId="ADAL" clId="{ACD2F8A1-E314-43BE-9046-5D2A47C68EA6}" dt="2024-02-06T09:45:13.494" v="16" actId="20577"/>
        <pc:sldMkLst>
          <pc:docMk/>
          <pc:sldMk cId="2248795968" sldId="308"/>
        </pc:sldMkLst>
        <pc:spChg chg="mod">
          <ac:chgData name="Soares De Lima, Edirlei" userId="269f3dd7-37bb-44a0-946b-7d3cbe74f18e" providerId="ADAL" clId="{ACD2F8A1-E314-43BE-9046-5D2A47C68EA6}" dt="2024-02-06T09:45:13.494" v="16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modSp mod">
        <pc:chgData name="Soares De Lima, Edirlei" userId="269f3dd7-37bb-44a0-946b-7d3cbe74f18e" providerId="ADAL" clId="{ACD2F8A1-E314-43BE-9046-5D2A47C68EA6}" dt="2024-02-06T09:45:41.203" v="22" actId="20577"/>
        <pc:sldMkLst>
          <pc:docMk/>
          <pc:sldMk cId="3952306092" sldId="309"/>
        </pc:sldMkLst>
        <pc:spChg chg="mod">
          <ac:chgData name="Soares De Lima, Edirlei" userId="269f3dd7-37bb-44a0-946b-7d3cbe74f18e" providerId="ADAL" clId="{ACD2F8A1-E314-43BE-9046-5D2A47C68EA6}" dt="2024-02-06T09:45:41.203" v="22" actId="20577"/>
          <ac:spMkLst>
            <pc:docMk/>
            <pc:sldMk cId="3952306092" sldId="309"/>
            <ac:spMk id="9" creationId="{4013CABD-8215-8049-872C-2247EFA09829}"/>
          </ac:spMkLst>
        </pc:spChg>
      </pc:sldChg>
    </pc:docChg>
  </pc:docChgLst>
  <pc:docChgLst>
    <pc:chgData name="Soares De Lima, Edirlei" userId="S::soaresdelima.e@buas.nl::269f3dd7-37bb-44a0-946b-7d3cbe74f18e" providerId="AD" clId="Web-{5A69085C-2E85-7C9B-0472-BF1AFAED16C7}"/>
    <pc:docChg chg="modSld">
      <pc:chgData name="Soares De Lima, Edirlei" userId="S::soaresdelima.e@buas.nl::269f3dd7-37bb-44a0-946b-7d3cbe74f18e" providerId="AD" clId="Web-{5A69085C-2E85-7C9B-0472-BF1AFAED16C7}" dt="2024-01-26T13:49:34.726" v="3" actId="20577"/>
      <pc:docMkLst>
        <pc:docMk/>
      </pc:docMkLst>
      <pc:sldChg chg="modSp">
        <pc:chgData name="Soares De Lima, Edirlei" userId="S::soaresdelima.e@buas.nl::269f3dd7-37bb-44a0-946b-7d3cbe74f18e" providerId="AD" clId="Web-{5A69085C-2E85-7C9B-0472-BF1AFAED16C7}" dt="2024-01-26T13:49:27.382" v="2" actId="20577"/>
        <pc:sldMkLst>
          <pc:docMk/>
          <pc:sldMk cId="2248795968" sldId="308"/>
        </pc:sldMkLst>
        <pc:spChg chg="mod">
          <ac:chgData name="Soares De Lima, Edirlei" userId="S::soaresdelima.e@buas.nl::269f3dd7-37bb-44a0-946b-7d3cbe74f18e" providerId="AD" clId="Web-{5A69085C-2E85-7C9B-0472-BF1AFAED16C7}" dt="2024-01-26T13:49:27.382" v="2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5A69085C-2E85-7C9B-0472-BF1AFAED16C7}" dt="2024-01-26T13:49:34.726" v="3" actId="20577"/>
        <pc:sldMkLst>
          <pc:docMk/>
          <pc:sldMk cId="3952306092" sldId="309"/>
        </pc:sldMkLst>
        <pc:spChg chg="mod">
          <ac:chgData name="Soares De Lima, Edirlei" userId="S::soaresdelima.e@buas.nl::269f3dd7-37bb-44a0-946b-7d3cbe74f18e" providerId="AD" clId="Web-{5A69085C-2E85-7C9B-0472-BF1AFAED16C7}" dt="2024-01-26T13:49:34.726" v="3" actId="20577"/>
          <ac:spMkLst>
            <pc:docMk/>
            <pc:sldMk cId="3952306092" sldId="309"/>
            <ac:spMk id="9" creationId="{4013CABD-8215-8049-872C-2247EFA0982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12-4-2024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12-4-2024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 minutes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464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didn’t achieve better</a:t>
            </a:r>
            <a:r>
              <a:rPr lang="en-GB" baseline="0" dirty="0" smtClean="0"/>
              <a:t> user engagement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794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smtClean="0"/>
              <a:t>Vladislav Stoimenov</a:t>
            </a:r>
            <a:endParaRPr lang="nl-NL" dirty="0"/>
          </a:p>
          <a:p>
            <a:r>
              <a:rPr lang="nl-NL" dirty="0" smtClean="0"/>
              <a:t>235030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308350"/>
            <a:ext cx="9372600" cy="1780117"/>
          </a:xfrm>
        </p:spPr>
        <p:txBody>
          <a:bodyPr/>
          <a:lstStyle/>
          <a:p>
            <a:r>
              <a:rPr lang="en-NL" dirty="0"/>
              <a:t>Project Proposal</a:t>
            </a:r>
            <a:r>
              <a:rPr lang="en-US" dirty="0"/>
              <a:t>: </a:t>
            </a:r>
            <a:r>
              <a:rPr lang="en-US" dirty="0" smtClean="0"/>
              <a:t>E-Waste Classifier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/>
              <a:t>Business Understanding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5771478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lvl="1" indent="0">
              <a:buClr>
                <a:schemeClr val="accent2"/>
              </a:buClr>
              <a:buNone/>
            </a:pPr>
            <a:r>
              <a:rPr lang="en-GB" dirty="0">
                <a:latin typeface="Calibri"/>
                <a:ea typeface="Open Sans"/>
                <a:cs typeface="Open Sans"/>
              </a:rPr>
              <a:t> </a:t>
            </a:r>
            <a:endParaRPr lang="en-US" dirty="0">
              <a:latin typeface="Calibri"/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</a:t>
            </a:r>
            <a:r>
              <a:rPr lang="en-GB" sz="2000" dirty="0" smtClean="0">
                <a:ea typeface="Open Sans"/>
                <a:cs typeface="Open Sans"/>
              </a:rPr>
              <a:t>The main problem - </a:t>
            </a:r>
            <a:r>
              <a:rPr lang="en-GB" sz="2000" dirty="0" smtClean="0">
                <a:ea typeface="Open Sans"/>
                <a:cs typeface="Open Sans"/>
              </a:rPr>
              <a:t>E-waste </a:t>
            </a:r>
            <a:r>
              <a:rPr lang="en-GB" sz="2000" dirty="0">
                <a:ea typeface="Open Sans"/>
                <a:cs typeface="Open Sans"/>
              </a:rPr>
              <a:t>poses environmental hazards due to improper disposal and recycling methods</a:t>
            </a:r>
            <a:r>
              <a:rPr lang="en-GB" sz="2000" dirty="0" smtClean="0">
                <a:ea typeface="Open Sans"/>
                <a:cs typeface="Open Sans"/>
              </a:rPr>
              <a:t>.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 smtClean="0">
                <a:ea typeface="Open Sans"/>
                <a:cs typeface="Open Sans"/>
              </a:rPr>
              <a:t> Main </a:t>
            </a:r>
            <a:r>
              <a:rPr lang="en-GB" sz="2000" dirty="0">
                <a:ea typeface="Open Sans"/>
                <a:cs typeface="Open Sans"/>
              </a:rPr>
              <a:t>stakeholder – Collecting, Sorting and Recycling Waste from Electrical and Electronic </a:t>
            </a:r>
            <a:r>
              <a:rPr lang="en-GB" sz="2000" dirty="0" smtClean="0">
                <a:ea typeface="Open Sans"/>
                <a:cs typeface="Open Sans"/>
              </a:rPr>
              <a:t>Equipment (WEEE) Companies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 smtClean="0">
                <a:ea typeface="Open Sans"/>
                <a:cs typeface="Open Sans"/>
              </a:rPr>
              <a:t> The DAPS diagram</a:t>
            </a:r>
            <a:endParaRPr lang="en-GB" sz="2000" dirty="0" smtClean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 smtClean="0">
                <a:latin typeface="Calibri"/>
                <a:ea typeface="Open Sans"/>
                <a:cs typeface="Open Sans"/>
              </a:rPr>
              <a:t> The main idea is to create E-Waste Classification App to assist recyclers</a:t>
            </a:r>
            <a:endParaRPr lang="en-GB" sz="2000" dirty="0">
              <a:latin typeface="Calibri"/>
              <a:ea typeface="Open Sans"/>
              <a:cs typeface="Open Sans"/>
            </a:endParaRPr>
          </a:p>
          <a:p>
            <a:pPr marL="0" indent="0">
              <a:buNone/>
            </a:pPr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+mn-lt"/>
              <a:ea typeface="Open Sans"/>
              <a:cs typeface="Open Sans"/>
            </a:endParaRPr>
          </a:p>
          <a:p>
            <a:pPr marL="0" indent="-29210"/>
            <a:r>
              <a:rPr lang="en-GB" sz="2400" dirty="0">
                <a:latin typeface="+mn-lt"/>
                <a:ea typeface="Open Sans"/>
                <a:cs typeface="Open Sans"/>
              </a:rPr>
              <a:t> 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Pitch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49" y="-53340"/>
            <a:ext cx="3772551" cy="62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2"/>
            <a:ext cx="5990139" cy="4060921"/>
          </a:xfrm>
        </p:spPr>
        <p:txBody>
          <a:bodyPr wrap="square" lIns="91440" tIns="45720" rIns="91440" bIns="45720" anchor="t">
            <a:noAutofit/>
          </a:bodyPr>
          <a:lstStyle/>
          <a:p>
            <a:pPr marL="457200" lvl="1" indent="0">
              <a:buClr>
                <a:schemeClr val="accent2"/>
              </a:buClr>
              <a:buNone/>
            </a:pPr>
            <a:r>
              <a:rPr lang="en-GB" sz="2000" dirty="0" smtClean="0">
                <a:ea typeface="Open Sans"/>
                <a:cs typeface="Open Sans"/>
              </a:rPr>
              <a:t> </a:t>
            </a:r>
            <a:endParaRPr lang="bg-BG" sz="2000" dirty="0" smtClean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r>
              <a:rPr lang="bg-BG" sz="2000" dirty="0" smtClean="0">
                <a:ea typeface="Open Sans"/>
                <a:cs typeface="Open Sans"/>
              </a:rPr>
              <a:t> </a:t>
            </a:r>
            <a:r>
              <a:rPr lang="en-GB" sz="2000" dirty="0" smtClean="0">
                <a:ea typeface="Open Sans"/>
                <a:cs typeface="Open Sans"/>
              </a:rPr>
              <a:t>Different types of E-Waste (Large equipment, Small Equipment, Light Bulbs, Screens) 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 smtClean="0">
                <a:ea typeface="Open Sans"/>
                <a:cs typeface="Open Sans"/>
              </a:rPr>
              <a:t> 4 classes with 100 images each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 </a:t>
            </a:r>
            <a:r>
              <a:rPr lang="en-GB" sz="2000" dirty="0" smtClean="0">
                <a:ea typeface="Open Sans"/>
                <a:cs typeface="Open Sans"/>
              </a:rPr>
              <a:t>Random Guess Accuracy – 25%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 </a:t>
            </a:r>
            <a:r>
              <a:rPr lang="en-GB" sz="2000" dirty="0" smtClean="0">
                <a:ea typeface="Open Sans"/>
                <a:cs typeface="Open Sans"/>
              </a:rPr>
              <a:t>Human-Level Performance Accuracy – 68.8%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 smtClean="0">
                <a:ea typeface="Open Sans"/>
                <a:cs typeface="Open Sans"/>
              </a:rPr>
              <a:t> Basic MLP </a:t>
            </a:r>
            <a:r>
              <a:rPr lang="en-GB" sz="2000" dirty="0">
                <a:ea typeface="Open Sans"/>
                <a:cs typeface="Open Sans"/>
              </a:rPr>
              <a:t>Accuracy </a:t>
            </a:r>
            <a:r>
              <a:rPr lang="en-GB" sz="2000" dirty="0" smtClean="0">
                <a:solidFill>
                  <a:srgbClr val="202122"/>
                </a:solidFill>
                <a:latin typeface="Arial" panose="020B0604020202020204" pitchFamily="34" charset="0"/>
              </a:rPr>
              <a:t>~</a:t>
            </a:r>
            <a:r>
              <a:rPr lang="bg-BG" sz="2000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GB" sz="2000" dirty="0" smtClean="0">
                <a:solidFill>
                  <a:srgbClr val="202122"/>
                </a:solidFill>
                <a:latin typeface="Arial" panose="020B0604020202020204" pitchFamily="34" charset="0"/>
              </a:rPr>
              <a:t>6</a:t>
            </a:r>
            <a:r>
              <a:rPr lang="bg-BG" sz="2000" dirty="0" smtClean="0">
                <a:solidFill>
                  <a:srgbClr val="202122"/>
                </a:solidFill>
                <a:latin typeface="Arial" panose="020B0604020202020204" pitchFamily="34" charset="0"/>
              </a:rPr>
              <a:t>0</a:t>
            </a:r>
            <a:r>
              <a:rPr lang="en-GB" sz="2000" dirty="0" smtClean="0">
                <a:solidFill>
                  <a:srgbClr val="202122"/>
                </a:solidFill>
                <a:latin typeface="Arial" panose="020B0604020202020204" pitchFamily="34" charset="0"/>
              </a:rPr>
              <a:t>%</a:t>
            </a:r>
            <a:endParaRPr lang="en-GB" sz="2000" dirty="0" smtClean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0" indent="0">
              <a:buNone/>
            </a:pPr>
            <a:endParaRPr lang="en-GB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Overview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655" y="97197"/>
            <a:ext cx="1339091" cy="18843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195" y="37606"/>
            <a:ext cx="1563065" cy="1892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624" y="88704"/>
            <a:ext cx="1715373" cy="1892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50" y="307452"/>
            <a:ext cx="2215018" cy="1472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22949" y="2028303"/>
            <a:ext cx="666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Screens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223006" y="1997649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Large equipment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1026415" y="1981529"/>
            <a:ext cx="723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Bulbs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518494" y="1950129"/>
            <a:ext cx="1241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Small equipment</a:t>
            </a:r>
            <a:endParaRPr lang="en-GB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368" y="2480826"/>
            <a:ext cx="4030325" cy="32427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03312" y="5807332"/>
            <a:ext cx="1606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Basic MLP Accuracy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8314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6434418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endParaRPr lang="en-GB" sz="2000" dirty="0">
              <a:latin typeface="Calibri"/>
              <a:ea typeface="Open Sans"/>
              <a:cs typeface="Open Sans"/>
            </a:endParaRPr>
          </a:p>
          <a:p>
            <a:pPr marL="0" indent="-29210"/>
            <a:r>
              <a:rPr lang="en-GB" sz="2000" dirty="0" smtClean="0">
                <a:latin typeface="Calibri"/>
                <a:ea typeface="Open Sans"/>
                <a:cs typeface="Open Sans"/>
              </a:rPr>
              <a:t> 4 Iterations </a:t>
            </a:r>
          </a:p>
          <a:p>
            <a:pPr marL="829800" lvl="1" indent="-342900"/>
            <a:r>
              <a:rPr lang="en-GB" sz="2000" dirty="0" smtClean="0">
                <a:latin typeface="Calibri"/>
                <a:ea typeface="Open Sans"/>
                <a:cs typeface="Open Sans"/>
              </a:rPr>
              <a:t>Basic </a:t>
            </a:r>
            <a:r>
              <a:rPr lang="en-GB" sz="2000" dirty="0" err="1" smtClean="0">
                <a:latin typeface="Calibri"/>
                <a:ea typeface="Open Sans"/>
                <a:cs typeface="Open Sans"/>
              </a:rPr>
              <a:t>Preprocessing</a:t>
            </a:r>
            <a:endParaRPr lang="en-GB" sz="2000" dirty="0">
              <a:latin typeface="Calibri"/>
              <a:ea typeface="Open Sans"/>
              <a:cs typeface="Open Sans"/>
            </a:endParaRPr>
          </a:p>
          <a:p>
            <a:pPr marL="829800" lvl="1" indent="-342900"/>
            <a:r>
              <a:rPr lang="en-GB" sz="2000" dirty="0" smtClean="0">
                <a:latin typeface="Calibri"/>
                <a:ea typeface="Open Sans"/>
                <a:cs typeface="Open Sans"/>
              </a:rPr>
              <a:t>Data Augmentation</a:t>
            </a:r>
          </a:p>
          <a:p>
            <a:pPr marL="829800" lvl="1" indent="-342900"/>
            <a:r>
              <a:rPr lang="en-GB" sz="2000" dirty="0" smtClean="0">
                <a:latin typeface="Calibri"/>
                <a:ea typeface="Open Sans"/>
                <a:cs typeface="Open Sans"/>
              </a:rPr>
              <a:t>Transfer Learning</a:t>
            </a:r>
          </a:p>
          <a:p>
            <a:pPr marL="829800" lvl="1" indent="-342900"/>
            <a:r>
              <a:rPr lang="en-GB" sz="2000" dirty="0" smtClean="0">
                <a:latin typeface="Calibri"/>
                <a:ea typeface="Open Sans"/>
                <a:cs typeface="Open Sans"/>
              </a:rPr>
              <a:t>Data Augmentation and Transfer Learning</a:t>
            </a:r>
          </a:p>
          <a:p>
            <a:pPr marL="457200" lvl="1" indent="0">
              <a:buClr>
                <a:schemeClr val="accent2"/>
              </a:buClr>
              <a:buNone/>
            </a:pP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Time Limit: 2 minutes</a:t>
            </a:r>
          </a:p>
          <a:p>
            <a:pPr marL="0" indent="-29210"/>
            <a:endParaRPr lang="en-GB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3" name="TextBox 2"/>
          <p:cNvSpPr txBox="1"/>
          <p:nvPr/>
        </p:nvSpPr>
        <p:spPr>
          <a:xfrm>
            <a:off x="7498820" y="1280161"/>
            <a:ext cx="227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CNN Architecture for Data Augmentation</a:t>
            </a:r>
            <a:endParaRPr lang="en-GB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489" y="3525340"/>
            <a:ext cx="2669743" cy="253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360" y="213453"/>
            <a:ext cx="2643872" cy="31128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6840" y="4560333"/>
            <a:ext cx="187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CNN Architecture for Basic </a:t>
            </a:r>
            <a:r>
              <a:rPr lang="en-GB" sz="1200" dirty="0" err="1" smtClean="0"/>
              <a:t>Preprocessing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877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2116" y="1990023"/>
            <a:ext cx="7835603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</a:t>
            </a:r>
            <a:r>
              <a:rPr lang="en-GB" sz="2400" dirty="0">
                <a:latin typeface="Calibri"/>
                <a:ea typeface="Open Sans"/>
                <a:cs typeface="Open Sans"/>
              </a:rPr>
              <a:t>P</a:t>
            </a:r>
            <a:r>
              <a:rPr lang="en-GB" sz="2400" dirty="0" smtClean="0">
                <a:latin typeface="Calibri"/>
                <a:ea typeface="Open Sans"/>
                <a:cs typeface="Open Sans"/>
              </a:rPr>
              <a:t>erformance </a:t>
            </a:r>
            <a:r>
              <a:rPr lang="en-GB" sz="2400" dirty="0">
                <a:latin typeface="Calibri"/>
                <a:ea typeface="Open Sans"/>
                <a:cs typeface="Open Sans"/>
              </a:rPr>
              <a:t>of </a:t>
            </a:r>
            <a:r>
              <a:rPr lang="en-GB" sz="2400" dirty="0" smtClean="0">
                <a:latin typeface="Calibri"/>
                <a:ea typeface="Open Sans"/>
                <a:cs typeface="Open Sans"/>
              </a:rPr>
              <a:t>the </a:t>
            </a:r>
            <a:r>
              <a:rPr lang="en-GB" sz="2400" dirty="0">
                <a:latin typeface="Calibri"/>
                <a:ea typeface="Open Sans"/>
                <a:cs typeface="Open Sans"/>
              </a:rPr>
              <a:t>model: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US" sz="2000" dirty="0">
                <a:ea typeface="Open Sans"/>
                <a:cs typeface="Open Sans"/>
              </a:rPr>
              <a:t> </a:t>
            </a:r>
            <a:r>
              <a:rPr lang="en-GB" sz="2000" dirty="0" smtClean="0">
                <a:ea typeface="Open Sans"/>
                <a:cs typeface="Open Sans"/>
              </a:rPr>
              <a:t> Basic </a:t>
            </a:r>
            <a:r>
              <a:rPr lang="en-GB" sz="2000" dirty="0" err="1" smtClean="0">
                <a:ea typeface="Open Sans"/>
                <a:cs typeface="Open Sans"/>
              </a:rPr>
              <a:t>Preprocessing</a:t>
            </a:r>
            <a:r>
              <a:rPr lang="en-GB" sz="2000" dirty="0" smtClean="0">
                <a:ea typeface="Open Sans"/>
                <a:cs typeface="Open Sans"/>
              </a:rPr>
              <a:t> - accuracy of around 65% </a:t>
            </a:r>
            <a:endParaRPr lang="en-GB" sz="2000" dirty="0" smtClean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 </a:t>
            </a:r>
            <a:r>
              <a:rPr lang="en-GB" sz="2000" dirty="0" smtClean="0">
                <a:ea typeface="Open Sans"/>
                <a:cs typeface="Open Sans"/>
              </a:rPr>
              <a:t>Data Augmentation - accuracy of approximately 90%</a:t>
            </a:r>
            <a:endParaRPr lang="en-GB" sz="2000" dirty="0" smtClean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 </a:t>
            </a:r>
            <a:r>
              <a:rPr lang="en-GB" sz="2000" dirty="0" smtClean="0">
                <a:ea typeface="Open Sans"/>
                <a:cs typeface="Open Sans"/>
              </a:rPr>
              <a:t>Transfer Learning – highest accuracy 100%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 </a:t>
            </a:r>
            <a:r>
              <a:rPr lang="en-GB" sz="2000" dirty="0" smtClean="0">
                <a:ea typeface="Open Sans"/>
                <a:cs typeface="Open Sans"/>
              </a:rPr>
              <a:t>Transfer Learning and Data Augmentation – decreased the accuracy to around 83%</a:t>
            </a: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r>
              <a:rPr lang="en-GB" sz="2400" dirty="0" smtClean="0">
                <a:latin typeface="Calibri"/>
                <a:ea typeface="Open Sans"/>
                <a:cs typeface="Open Sans"/>
              </a:rPr>
              <a:t>Time </a:t>
            </a:r>
            <a:r>
              <a:rPr lang="en-GB" sz="2400" dirty="0">
                <a:latin typeface="Calibri"/>
                <a:ea typeface="Open Sans"/>
                <a:cs typeface="Open Sans"/>
              </a:rPr>
              <a:t>Limit: 1 minute</a:t>
            </a:r>
          </a:p>
          <a:p>
            <a:pPr marL="0" indent="-29210"/>
            <a:endParaRPr lang="en-GB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738" y="83481"/>
            <a:ext cx="3518103" cy="2631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39645" y="2715205"/>
            <a:ext cx="301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Accuracy plot of Data Augmentation Iteration</a:t>
            </a:r>
            <a:endParaRPr lang="en-GB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229137" y="5685493"/>
            <a:ext cx="223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Loss plot of Data Augmentation</a:t>
            </a:r>
            <a:endParaRPr lang="en-GB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737" y="2990954"/>
            <a:ext cx="3518103" cy="26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Human-Centered AI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</a:t>
            </a:r>
            <a:r>
              <a:rPr lang="en-GB" sz="2400" dirty="0">
                <a:latin typeface="Calibri"/>
                <a:ea typeface="Open Sans"/>
                <a:cs typeface="Open Sans"/>
              </a:rPr>
              <a:t>R</a:t>
            </a:r>
            <a:r>
              <a:rPr lang="en-GB" sz="2400" dirty="0" smtClean="0">
                <a:latin typeface="Calibri"/>
                <a:ea typeface="Open Sans"/>
                <a:cs typeface="Open Sans"/>
              </a:rPr>
              <a:t>esults </a:t>
            </a:r>
            <a:r>
              <a:rPr lang="en-GB" sz="2400" dirty="0">
                <a:latin typeface="Calibri"/>
                <a:ea typeface="Open Sans"/>
                <a:cs typeface="Open Sans"/>
              </a:rPr>
              <a:t>of </a:t>
            </a:r>
            <a:r>
              <a:rPr lang="en-GB" sz="2400" dirty="0" smtClean="0">
                <a:latin typeface="Calibri"/>
                <a:ea typeface="Open Sans"/>
                <a:cs typeface="Open Sans"/>
              </a:rPr>
              <a:t>my</a:t>
            </a:r>
            <a:r>
              <a:rPr lang="en-GB" sz="2400" dirty="0" smtClean="0">
                <a:latin typeface="Calibri"/>
                <a:ea typeface="Open Sans"/>
                <a:cs typeface="Open Sans"/>
              </a:rPr>
              <a:t> </a:t>
            </a:r>
            <a:r>
              <a:rPr lang="en-GB" sz="2400" dirty="0">
                <a:latin typeface="Calibri"/>
                <a:ea typeface="Open Sans"/>
                <a:cs typeface="Open Sans"/>
              </a:rPr>
              <a:t>think-aloud study or your A/B test</a:t>
            </a:r>
            <a:r>
              <a:rPr lang="en-GB" sz="2400" dirty="0" smtClean="0">
                <a:latin typeface="Calibri"/>
                <a:ea typeface="Open Sans"/>
                <a:cs typeface="Open Sans"/>
              </a:rPr>
              <a:t>.</a:t>
            </a:r>
          </a:p>
          <a:p>
            <a:pPr marL="0" indent="0">
              <a:buNone/>
            </a:pPr>
            <a:r>
              <a:rPr lang="en-GB" sz="2400" dirty="0" smtClean="0">
                <a:latin typeface="Calibri"/>
                <a:ea typeface="Open Sans"/>
                <a:cs typeface="Open Sans"/>
              </a:rPr>
              <a:t>From the A/B test I got that </a:t>
            </a: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difference between A and B for all questions is not significant so the changes don't have a real measureable effect</a:t>
            </a:r>
          </a:p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</a:t>
            </a:r>
            <a:r>
              <a:rPr lang="en-GB" sz="2400" dirty="0" smtClean="0">
                <a:latin typeface="Calibri"/>
                <a:ea typeface="Open Sans"/>
                <a:cs typeface="Open Sans"/>
              </a:rPr>
              <a:t>Hypothesis - Version </a:t>
            </a:r>
            <a:r>
              <a:rPr lang="en-GB" sz="2400" dirty="0">
                <a:latin typeface="Calibri"/>
                <a:ea typeface="Open Sans"/>
                <a:cs typeface="Open Sans"/>
              </a:rPr>
              <a:t>A got a higher average results than version </a:t>
            </a:r>
            <a:r>
              <a:rPr lang="en-GB" sz="2400" dirty="0" smtClean="0">
                <a:latin typeface="Calibri"/>
                <a:ea typeface="Open Sans"/>
                <a:cs typeface="Open Sans"/>
              </a:rPr>
              <a:t>B</a:t>
            </a:r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</a:t>
            </a:r>
            <a:r>
              <a:rPr lang="en-GB" sz="2400" dirty="0" smtClean="0">
                <a:latin typeface="Calibri"/>
                <a:ea typeface="Open Sans"/>
                <a:cs typeface="Open Sans"/>
              </a:rPr>
              <a:t>t-test</a:t>
            </a:r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0">
              <a:buNone/>
            </a:pPr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Time Limit: 1 minute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45" y="3774342"/>
            <a:ext cx="1971950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Human-Centered AI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3856093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-29210"/>
            <a:r>
              <a:rPr lang="en-GB" sz="2400" b="1" dirty="0">
                <a:latin typeface="Calibri"/>
                <a:ea typeface="Open Sans"/>
                <a:cs typeface="Open Sans"/>
              </a:rPr>
              <a:t> </a:t>
            </a:r>
            <a:r>
              <a:rPr lang="en-GB" sz="2400" dirty="0">
                <a:latin typeface="Calibri"/>
                <a:ea typeface="Open Sans"/>
                <a:cs typeface="Open Sans"/>
              </a:rPr>
              <a:t>F</a:t>
            </a:r>
            <a:r>
              <a:rPr lang="en-GB" sz="2400" dirty="0" smtClean="0">
                <a:latin typeface="Calibri"/>
                <a:ea typeface="Open Sans"/>
                <a:cs typeface="Open Sans"/>
              </a:rPr>
              <a:t>inal </a:t>
            </a:r>
            <a:r>
              <a:rPr lang="en-GB" sz="2400" dirty="0">
                <a:latin typeface="Calibri"/>
                <a:ea typeface="Open Sans"/>
                <a:cs typeface="Open Sans"/>
              </a:rPr>
              <a:t>demo </a:t>
            </a:r>
            <a:r>
              <a:rPr lang="en-GB" sz="2400" dirty="0" smtClean="0">
                <a:latin typeface="Calibri"/>
                <a:ea typeface="Open Sans"/>
                <a:cs typeface="Open Sans"/>
              </a:rPr>
              <a:t>video</a:t>
            </a:r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Time Limit: 2 minute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pic>
        <p:nvPicPr>
          <p:cNvPr id="2" name="Final_Wireframe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628" y="499941"/>
            <a:ext cx="5355253" cy="520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0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800">
                <a:latin typeface="+mn-lt"/>
              </a:rPr>
              <a:t>Thank you!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>
                <a:latin typeface="+mn-lt"/>
              </a:rPr>
              <a:t>Any questions?</a:t>
            </a:r>
            <a:endParaRPr lang="nl-NL">
              <a:latin typeface="+mn-lt"/>
            </a:endParaRP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8F7411FF5BA04C8BB948E4423DB960" ma:contentTypeVersion="14" ma:contentTypeDescription="Create a new document." ma:contentTypeScope="" ma:versionID="d1414ec7071dd118dd6e0a03231a539a">
  <xsd:schema xmlns:xsd="http://www.w3.org/2001/XMLSchema" xmlns:xs="http://www.w3.org/2001/XMLSchema" xmlns:p="http://schemas.microsoft.com/office/2006/metadata/properties" xmlns:ns2="cafc3e4c-b146-46b8-8a52-78ced9164e87" xmlns:ns3="35914ba8-9e4a-4224-9594-5062124be8f1" targetNamespace="http://schemas.microsoft.com/office/2006/metadata/properties" ma:root="true" ma:fieldsID="3eef441954570387784f88d2d7e788f7" ns2:_="" ns3:_="">
    <xsd:import namespace="cafc3e4c-b146-46b8-8a52-78ced9164e87"/>
    <xsd:import namespace="35914ba8-9e4a-4224-9594-5062124be8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fc3e4c-b146-46b8-8a52-78ced9164e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914ba8-9e4a-4224-9594-5062124be8f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3036bc52-4a51-452c-ad2d-608e46149e65}" ma:internalName="TaxCatchAll" ma:showField="CatchAllData" ma:web="35914ba8-9e4a-4224-9594-5062124be8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5914ba8-9e4a-4224-9594-5062124be8f1" xsi:nil="true"/>
    <lcf76f155ced4ddcb4097134ff3c332f xmlns="cafc3e4c-b146-46b8-8a52-78ced9164e8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FC9CAF-BBE9-4F22-BA53-CE4EA456A87D}">
  <ds:schemaRefs>
    <ds:schemaRef ds:uri="35914ba8-9e4a-4224-9594-5062124be8f1"/>
    <ds:schemaRef ds:uri="cafc3e4c-b146-46b8-8a52-78ced9164e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35914ba8-9e4a-4224-9594-5062124be8f1"/>
    <ds:schemaRef ds:uri="http://purl.org/dc/terms/"/>
    <ds:schemaRef ds:uri="http://schemas.openxmlformats.org/package/2006/metadata/core-properties"/>
    <ds:schemaRef ds:uri="cafc3e4c-b146-46b8-8a52-78ced9164e87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600</TotalTime>
  <Words>146</Words>
  <Application>Microsoft Office PowerPoint</Application>
  <PresentationFormat>Widescreen</PresentationFormat>
  <Paragraphs>85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Project Proposal: E-Waste Classifier</vt:lpstr>
      <vt:lpstr>Project Pitch</vt:lpstr>
      <vt:lpstr>Problem Overview</vt:lpstr>
      <vt:lpstr>Model Overview</vt:lpstr>
      <vt:lpstr>Model Performance</vt:lpstr>
      <vt:lpstr>User Study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Vladi</cp:lastModifiedBy>
  <cp:revision>102</cp:revision>
  <dcterms:created xsi:type="dcterms:W3CDTF">2022-12-20T17:29:36Z</dcterms:created>
  <dcterms:modified xsi:type="dcterms:W3CDTF">2024-04-12T12:29:49Z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0x010100378F7411FF5BA04C8BB948E4423DB960</vt:lpwstr>
  </property>
  <property fmtid="{D5CDD505-2E9C-101B-9397-08002B2CF9AE}" pid="3" name="MediaServiceImageTags">
    <vt:lpwstr/>
  </property>
</Properties>
</file>